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7" r:id="rId4"/>
    <p:sldId id="273" r:id="rId5"/>
    <p:sldId id="275" r:id="rId6"/>
    <p:sldId id="278" r:id="rId7"/>
    <p:sldId id="279" r:id="rId8"/>
    <p:sldId id="283" r:id="rId9"/>
    <p:sldId id="286" r:id="rId10"/>
    <p:sldId id="261" r:id="rId11"/>
    <p:sldId id="282" r:id="rId12"/>
    <p:sldId id="263" r:id="rId13"/>
    <p:sldId id="264" r:id="rId14"/>
    <p:sldId id="265" r:id="rId15"/>
    <p:sldId id="285" r:id="rId16"/>
    <p:sldId id="266" r:id="rId17"/>
    <p:sldId id="267" r:id="rId18"/>
    <p:sldId id="268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AB3C-570A-94CA-D549-73E118BC8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B8D7D-F572-76D2-AFC3-08FB629CA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0297-EBC5-0E7D-DEFC-E11D56C2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745C-B64F-97DA-35E7-DF9C088E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E2B89-CB61-4FD8-1C6D-7C5A9FD0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6A7C-5E03-839A-900C-BA9F4E04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C243E-08A9-EF06-E383-43AEFCAB6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292D-86C0-875E-A2EB-D5385FF6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FC666-D50A-0715-3770-8FCF35CE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20AC8-867A-B9F2-AAB9-5291D56E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6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6B85E-2563-4958-C5D2-70E90C7DF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A0345-04F5-EADB-09B2-524AFA58B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A5DE4-E173-897F-F606-9BBCC964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1C912-75BD-27DB-BE31-B32B09AA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1A0B-A0FA-774C-84E0-B7B779DA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70BA-5B8B-A30F-0EF7-C5600628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C5C4-0E89-60B7-60A3-A4972D364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265F-A1EC-8072-AB5E-3BECAE79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27BDC-B4D2-680E-D996-F47F2492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082FE-AD27-B867-7F40-CD418E64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7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CFF5-44ED-A01E-F565-CA093A9F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1ABC3-14B6-C13A-E7DA-314DAC2BE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06615-535A-8096-E760-F0EAFF55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D7C17-BC9D-B415-47EA-77D6635C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2E60-1FD9-E365-A863-36CDB849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6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025E-8E46-8422-6EF8-A330904B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080FB-C0A7-56B0-FA56-C52DD4C20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69C7-03F9-25F6-450F-A2597BEF7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D86F7-E495-47C2-204C-0547F683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71B0F-DB0D-04D3-85C2-88711342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678C9-A0F0-971F-137F-E4600F5A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B135-8BAD-C72D-9139-56380CFC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E6FA1-579E-3DA9-DCA4-BD91575DF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B93C8-73F3-4AD8-A28F-949C54374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A0A44-918B-2DD5-C4B6-F33AF995E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DCCFC-1C2B-928F-85F5-7677E2E03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19259-0E55-FB45-80DF-D380C4AA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43E1A-75BD-05F2-CD05-CE0BB83A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9EBF7-B6BE-FB64-4622-6EB74B27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1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2FD8-18E8-6C7A-BB42-0B55DBB8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74F08-9BCA-1D6D-E99E-AA6DF1D3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BD02F-16DD-2EAD-337D-330DDED0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CF61A-140E-6E34-96CF-FFBF7531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5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1821B-755D-21DD-915E-698FE98C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F5A39-21A8-A512-E8B0-C4B23E5D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AC343-1FF5-956D-8480-24D1CF38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5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1CB6-D554-378D-3F6C-02E57DB8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490A-CA42-F915-2E9C-D70E6E04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5A662-FF1D-DC60-DF58-0B8E6986D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CB3C5-55FF-1414-7492-FBC35405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C6876-5E7A-47AC-3DE7-EDEDA5CB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D0761-9793-3483-1983-E2B52493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6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AE106-42ED-B638-EB6A-A7622B3C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35BED-26AD-F9B0-426D-6F07E2860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86542-4615-DE2E-814E-0C8B43153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6D98A-1DF4-87A3-F72C-D59CC903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16491-A543-8740-0A5C-00704960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05C4A-F97B-DB50-269D-25759BB8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A6AAD-0EC4-6C84-E4DD-8F90C640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BBB15-8095-C555-94EB-4C9BC6EE2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7054A-D901-74E5-BEA6-FC0F497BF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40A1-88EF-4830-AC0C-FD70375DA4C0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A51E9-B827-416D-9827-B2E4D7BC7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5EA62-9BDB-CCE1-F0B2-E94835985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E369-EF20-4272-9E6E-7E720D075B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391B-6B30-2167-86E1-311AB7487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“Shag Rug” Planting by Danny Coffey of Boulevard Cypress Cuttings on a Stone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6460D-1499-0318-5E0E-5634DDC22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6056"/>
            <a:ext cx="9144000" cy="1132115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June 22, 2022</a:t>
            </a:r>
          </a:p>
        </p:txBody>
      </p:sp>
    </p:spTree>
    <p:extLst>
      <p:ext uri="{BB962C8B-B14F-4D97-AF65-F5344CB8AC3E}">
        <p14:creationId xmlns:p14="http://schemas.microsoft.com/office/powerpoint/2010/main" val="389823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C042-050A-2380-AA66-CA101C69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Installing Tie-Down Wires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5D4F1-A83C-7084-C333-366492E90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2098"/>
            <a:ext cx="5157787" cy="666752"/>
          </a:xfrm>
        </p:spPr>
        <p:txBody>
          <a:bodyPr>
            <a:normAutofit fontScale="25000" lnSpcReduction="20000"/>
          </a:bodyPr>
          <a:lstStyle/>
          <a:p>
            <a:endParaRPr lang="en-US" b="0" i="0" dirty="0">
              <a:solidFill>
                <a:srgbClr val="0F1111"/>
              </a:solidFill>
              <a:effectLst/>
              <a:latin typeface="Amazon Ember"/>
            </a:endParaRPr>
          </a:p>
          <a:p>
            <a:endParaRPr lang="en-US" b="0" i="0" dirty="0">
              <a:solidFill>
                <a:srgbClr val="0F1111"/>
              </a:solidFill>
              <a:effectLst/>
              <a:latin typeface="Amazon Ember"/>
            </a:endParaRPr>
          </a:p>
          <a:p>
            <a:pPr algn="ctr">
              <a:lnSpc>
                <a:spcPct val="110000"/>
              </a:lnSpc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Once the cement is dry, attach the tie-down wires to the 3 eye loops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69D137-94E4-7257-1B81-988D212B78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162175"/>
            <a:ext cx="4978399" cy="43307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A625C-EDF2-F7E6-E81A-61671F4A4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0684" y="1466850"/>
            <a:ext cx="4712655" cy="600076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tie-down wires are ready to secure the rooted cuttings to the stone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C51AE2-1446-08FE-C997-2F6D39C139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6" y="2162175"/>
            <a:ext cx="4503736" cy="4330700"/>
          </a:xfrm>
        </p:spPr>
      </p:pic>
    </p:spTree>
    <p:extLst>
      <p:ext uri="{BB962C8B-B14F-4D97-AF65-F5344CB8AC3E}">
        <p14:creationId xmlns:p14="http://schemas.microsoft.com/office/powerpoint/2010/main" val="52427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66F3-65CC-3C73-BF3F-7EB3A797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24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Adding Bottom Soil Layer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FE23C-0B6B-12BF-9D57-DC619A73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816" y="2667000"/>
            <a:ext cx="3932237" cy="319405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Screened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akadama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fines mixed with screened sphagnum moss</a:t>
            </a:r>
            <a:endParaRPr lang="en-US" sz="32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F8C3A1D-9C08-CFC5-360B-8668C9166B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83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E133-8659-F61D-5A1A-82CDA0A8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Placing Rooted Cuttings on Stone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91E7C-4CB8-9277-ED34-545767F19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8275"/>
            <a:ext cx="5157787" cy="5238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Finding right location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75069-42F2-2C71-7BA8-EADC3C074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8275"/>
            <a:ext cx="5183188" cy="5238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Firming up placement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F77D1C8-42FE-4C09-4DEB-A09F5A5E71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60" y="2114550"/>
            <a:ext cx="5075465" cy="407511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913509-ED2F-DD3B-4EB1-40F51E70FD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114550"/>
            <a:ext cx="5274999" cy="4075111"/>
          </a:xfrm>
        </p:spPr>
      </p:pic>
    </p:spTree>
    <p:extLst>
      <p:ext uri="{BB962C8B-B14F-4D97-AF65-F5344CB8AC3E}">
        <p14:creationId xmlns:p14="http://schemas.microsoft.com/office/powerpoint/2010/main" val="26188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0125-93F4-31FF-E388-C8E6B019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Connecting Tie-Down Wires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725D6-8DFC-67DF-6D0C-1E42F7119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1344"/>
            <a:ext cx="5157787" cy="5878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Twisting tie-down wires together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FE3F90-0BF9-34CF-D6A7-5F7CFE8E80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" y="2198914"/>
            <a:ext cx="4844144" cy="415834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44EDE-44E3-A451-D71D-A0D6883B5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1344"/>
            <a:ext cx="5183188" cy="5878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Tightening tie-down wires </a:t>
            </a:r>
            <a:endParaRPr lang="en-US" b="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39185E-56B9-D4B4-EEBF-01462417F7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6" y="2198914"/>
            <a:ext cx="4998131" cy="4158343"/>
          </a:xfrm>
        </p:spPr>
      </p:pic>
    </p:spTree>
    <p:extLst>
      <p:ext uri="{BB962C8B-B14F-4D97-AF65-F5344CB8AC3E}">
        <p14:creationId xmlns:p14="http://schemas.microsoft.com/office/powerpoint/2010/main" val="31175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6F5E-C441-5E13-FD5C-EF08CB57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Akadama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42B2-A333-6DE6-ED48-6F5199D35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4000"/>
            <a:ext cx="5157787" cy="66674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Pack </a:t>
            </a:r>
            <a:r>
              <a:rPr lang="en-US" dirty="0" err="1"/>
              <a:t>akadama</a:t>
            </a:r>
            <a:r>
              <a:rPr lang="en-US" dirty="0"/>
              <a:t> fines mixed with screened sphagnum moss into root mass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1C24F7-D9DD-F87A-F94D-533DCCD8D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4" y="2457450"/>
            <a:ext cx="5157787" cy="384537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4E023-BABB-1D9F-E046-7ACA93CA8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24001"/>
            <a:ext cx="5183188" cy="6667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Use chopstick to push the fines/sphagnum  between the roots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390D34-3123-71D0-0CCB-0D1646C7CBE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2275113"/>
            <a:ext cx="4842101" cy="4027715"/>
          </a:xfrm>
        </p:spPr>
      </p:pic>
    </p:spTree>
    <p:extLst>
      <p:ext uri="{BB962C8B-B14F-4D97-AF65-F5344CB8AC3E}">
        <p14:creationId xmlns:p14="http://schemas.microsoft.com/office/powerpoint/2010/main" val="290785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924E-2C87-6970-E281-EC8A9607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Muck and “Hair Pins”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4A17C-D534-FED0-7027-573B4C9CB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2100"/>
            <a:ext cx="5157787" cy="738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Super Muck from </a:t>
            </a:r>
          </a:p>
          <a:p>
            <a:pPr algn="ctr"/>
            <a:r>
              <a:rPr lang="en-US" dirty="0"/>
              <a:t>Bonsai Learning Center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4F2A3-13B6-E73F-FDA6-0A36F222D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6375"/>
            <a:ext cx="5183188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Made from 2.0 mm aluminum</a:t>
            </a:r>
          </a:p>
          <a:p>
            <a:pPr algn="ctr"/>
            <a:r>
              <a:rPr lang="en-US" dirty="0"/>
              <a:t> wire to pin moss in place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10EA63-D26C-E256-55E6-309F369B12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74" y="2505075"/>
            <a:ext cx="3791215" cy="3684588"/>
          </a:xfr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6464DADE-3777-DEEB-CA01-B672EB6335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22" y="2505075"/>
            <a:ext cx="3529144" cy="3684588"/>
          </a:xfrm>
        </p:spPr>
      </p:pic>
    </p:spTree>
    <p:extLst>
      <p:ext uri="{BB962C8B-B14F-4D97-AF65-F5344CB8AC3E}">
        <p14:creationId xmlns:p14="http://schemas.microsoft.com/office/powerpoint/2010/main" val="243224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B3FF-CB29-8CF9-0294-B4EF637B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Muck Wall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3B5F1-BC4F-D8A9-9614-2DC906B9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4980"/>
            <a:ext cx="5157787" cy="1227591"/>
          </a:xfrm>
        </p:spPr>
        <p:txBody>
          <a:bodyPr/>
          <a:lstStyle/>
          <a:p>
            <a:pPr algn="ctr"/>
            <a:r>
              <a:rPr lang="en-US" dirty="0"/>
              <a:t>Apply thin layer of moistened pure muck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AD7B8-2FAC-F466-0DE0-95893792E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4980"/>
            <a:ext cx="5183188" cy="563563"/>
          </a:xfrm>
        </p:spPr>
        <p:txBody>
          <a:bodyPr/>
          <a:lstStyle/>
          <a:p>
            <a:r>
              <a:rPr lang="en-US" dirty="0"/>
              <a:t>Cover entire root ball with the muck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D7519B93-F967-FFF1-1A06-6E3C25100D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0" y="2166257"/>
            <a:ext cx="5157787" cy="4136572"/>
          </a:xfr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1CFD4B04-7B83-C806-8251-B18BF5A63F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5" y="2166258"/>
            <a:ext cx="4942112" cy="4136572"/>
          </a:xfrm>
        </p:spPr>
      </p:pic>
    </p:spTree>
    <p:extLst>
      <p:ext uri="{BB962C8B-B14F-4D97-AF65-F5344CB8AC3E}">
        <p14:creationId xmlns:p14="http://schemas.microsoft.com/office/powerpoint/2010/main" val="211092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9034-41FF-CED1-3A34-E6BE6A2F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Applying Moss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F5867-7EE7-7918-C089-2F56BD02E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326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Preparing collected moss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1EA1B-7D31-C15F-3BC0-63065D364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919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Pinning the moss in place</a:t>
            </a:r>
          </a:p>
          <a:p>
            <a:endParaRPr lang="en-US" dirty="0"/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E96FC479-B691-2A36-3F0A-1B920ED9FD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9" y="2194607"/>
            <a:ext cx="4691743" cy="4099606"/>
          </a:xfr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066954EC-898D-7658-0A7D-C5F9592B02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4900613" cy="4084413"/>
          </a:xfrm>
        </p:spPr>
      </p:pic>
    </p:spTree>
    <p:extLst>
      <p:ext uri="{BB962C8B-B14F-4D97-AF65-F5344CB8AC3E}">
        <p14:creationId xmlns:p14="http://schemas.microsoft.com/office/powerpoint/2010/main" val="236013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3F68-2DC1-3F57-1187-4ACA363F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Finished For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728EB-53DB-38EA-1A4C-4F044B453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4259"/>
            <a:ext cx="5157787" cy="8273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inspection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6A429-DA33-0714-DF52-F8D7BD83D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8057"/>
            <a:ext cx="5183188" cy="52251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 watering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0E75B5AB-F4BC-8972-B7B4-2A75748F6B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1850571"/>
            <a:ext cx="5213123" cy="4642304"/>
          </a:xfr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F8E5C5F8-7EAA-21A5-A013-C5D1161E3E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3" y="1850571"/>
            <a:ext cx="5213123" cy="4539343"/>
          </a:xfrm>
        </p:spPr>
      </p:pic>
    </p:spTree>
    <p:extLst>
      <p:ext uri="{BB962C8B-B14F-4D97-AF65-F5344CB8AC3E}">
        <p14:creationId xmlns:p14="http://schemas.microsoft.com/office/powerpoint/2010/main" val="57066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0DC4-6028-5E45-54B6-7B1E624B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58875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Plenty of Future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6BE8F-05BF-60BF-D6A8-EE635E462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4257"/>
            <a:ext cx="5157787" cy="4898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cuttings will each be wired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F6DFEC-B132-AC31-BA5A-A55FBC833E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2024743"/>
            <a:ext cx="5538787" cy="432162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F7003-F998-9CDA-3A03-62FCA5794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4257"/>
            <a:ext cx="5183188" cy="4898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ancient forest will appear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837FB5F-0ACD-2062-6863-1F7B5C121CE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98" y="2024744"/>
            <a:ext cx="5283201" cy="4321626"/>
          </a:xfrm>
        </p:spPr>
      </p:pic>
    </p:spTree>
    <p:extLst>
      <p:ext uri="{BB962C8B-B14F-4D97-AF65-F5344CB8AC3E}">
        <p14:creationId xmlns:p14="http://schemas.microsoft.com/office/powerpoint/2010/main" val="201607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FF50-7363-5F69-8BE2-69B2C1C4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You Need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52E40-F756-6CEE-94FA-D1198BCC4CE8}"/>
              </a:ext>
            </a:extLst>
          </p:cNvPr>
          <p:cNvSpPr txBox="1"/>
          <p:nvPr/>
        </p:nvSpPr>
        <p:spPr>
          <a:xfrm>
            <a:off x="1057275" y="1476375"/>
            <a:ext cx="104012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 cuttings grown in bonsai mix close together in a container for at least 2 years</a:t>
            </a:r>
          </a:p>
          <a:p>
            <a:pPr marL="342900" indent="-342900" fontAlgn="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Stone on which to plant cuttings</a:t>
            </a:r>
            <a:endParaRPr lang="en-US" sz="20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Muck (see slide for photo of brand used)</a:t>
            </a: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Copper bonsai wire (12 gauge) for –</a:t>
            </a:r>
          </a:p>
          <a:p>
            <a:pPr marL="571500" lvl="1" indent="-34290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Tie-down loops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(see slide for photo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example)</a:t>
            </a:r>
            <a:endParaRPr lang="en-US" sz="20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-285750" fontAlgn="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Quick-drying epoxy putty to cement tie-down loops to stone</a:t>
            </a: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Aluminum bonsai wire (2.0 mm) for –</a:t>
            </a:r>
          </a:p>
          <a:p>
            <a:pPr marL="571500" lvl="1" indent="-34290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Tie-down wires</a:t>
            </a:r>
          </a:p>
          <a:p>
            <a:pPr marL="571500" lvl="1" indent="-342900"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“Hair Pins” (see slide for photo of example)</a:t>
            </a:r>
            <a:endParaRPr lang="en-US" sz="20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Screened </a:t>
            </a:r>
            <a:r>
              <a:rPr lang="en-US" sz="2000" b="1" i="0" u="none" strike="noStrike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akadama</a:t>
            </a:r>
            <a:r>
              <a:rPr lang="en-US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fines</a:t>
            </a:r>
            <a:endParaRPr lang="en-US" sz="20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Screened sphagnum moss</a:t>
            </a:r>
            <a:endParaRPr lang="en-US" sz="20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Collected live moss</a:t>
            </a:r>
          </a:p>
          <a:p>
            <a:pPr marL="342900" indent="-34290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hose</a:t>
            </a:r>
            <a:endParaRPr lang="en-US" sz="20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3023-DE00-0472-17DD-4F129557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Cuttings stuck on July 10, 2020 in bonsai mix of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akadama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pumice and lava rock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907CB-C9CF-18C2-9678-E400BD8D2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45443"/>
            <a:ext cx="5157787" cy="8596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10, 2020</a:t>
            </a:r>
          </a:p>
          <a:p>
            <a:pPr algn="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269D0-7904-1E9E-19D9-9D1405B07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762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2, 2021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634F39-2E18-A565-C8D3-D56E4BE1AC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01" y="2144486"/>
            <a:ext cx="4953285" cy="4100966"/>
          </a:xfr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E8C99CB6-F7D9-3887-A666-1D217CD3CE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2088697"/>
            <a:ext cx="5415543" cy="4100966"/>
          </a:xfrm>
        </p:spPr>
      </p:pic>
    </p:spTree>
    <p:extLst>
      <p:ext uri="{BB962C8B-B14F-4D97-AF65-F5344CB8AC3E}">
        <p14:creationId xmlns:p14="http://schemas.microsoft.com/office/powerpoint/2010/main" val="428266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9E8C-CBFE-7348-1BCF-7A56BC66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Boulevard Cypress Cuttings -- June 22,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A353-3D1E-D40E-2DF9-86404059C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8400"/>
            <a:ext cx="3932237" cy="3430588"/>
          </a:xfrm>
        </p:spPr>
        <p:txBody>
          <a:bodyPr>
            <a:normAutofit fontScale="92500" lnSpcReduction="10000"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Ready for planting on a stone.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roots of the cuttings had grown tightly together in the pot over past 2 years.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E065047-35E8-470F-B404-7AE4D49EA3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r="2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85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0577-5A25-5BA7-62C3-000CD3C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Stone to be used for planting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(Collected by Sage Smith)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007E44-411B-8AB2-0A5C-2BA1AF3AC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96" y="1825625"/>
            <a:ext cx="8983407" cy="4351338"/>
          </a:xfrm>
        </p:spPr>
      </p:pic>
    </p:spTree>
    <p:extLst>
      <p:ext uri="{BB962C8B-B14F-4D97-AF65-F5344CB8AC3E}">
        <p14:creationId xmlns:p14="http://schemas.microsoft.com/office/powerpoint/2010/main" val="142593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E214-3217-206B-C694-74A98DBA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03213"/>
            <a:ext cx="112315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Preparing Roots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62E5A-DF94-2C14-A59F-627E56151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2550"/>
            <a:ext cx="5157787" cy="4476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chopstick to untangle roots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EDC035-75EC-4E58-FDFA-F5DA725B79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134959"/>
            <a:ext cx="4732337" cy="42467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AB5AC-F49B-BFFD-A468-B40ED28C9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2" y="1352550"/>
            <a:ext cx="5183188" cy="78240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Cut very few roots because repotting was riskier being done in June rather than in early spring when roots could be safely cut back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5F145D-573D-7163-5324-C825386F01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16318" b="16318"/>
          <a:stretch>
            <a:fillRect/>
          </a:stretch>
        </p:blipFill>
        <p:spPr>
          <a:xfrm>
            <a:off x="6459212" y="2447924"/>
            <a:ext cx="5115255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4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4E01-FC33-EAB2-3A67-40070420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Checking Fit of Roots to Stone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63B6F2-1308-12ED-F6B2-5AA2B95F6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4" y="1690688"/>
            <a:ext cx="7010400" cy="4884283"/>
          </a:xfrm>
        </p:spPr>
      </p:pic>
    </p:spTree>
    <p:extLst>
      <p:ext uri="{BB962C8B-B14F-4D97-AF65-F5344CB8AC3E}">
        <p14:creationId xmlns:p14="http://schemas.microsoft.com/office/powerpoint/2010/main" val="290942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98EB-2B4A-862A-5883-EB303029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Making Tie-Down Eye Loops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49333-2E95-383E-DADE-F4039A390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7800"/>
            <a:ext cx="5157787" cy="50074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Cut 3” pieces of 12 gauge copper wire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645F2B-BFB5-6A0B-7B20-8ADFE12AC0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43" y="2090056"/>
            <a:ext cx="4250185" cy="423454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476BA-A23F-7FA4-FFC7-5EF2B5FAD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7800"/>
            <a:ext cx="5183188" cy="50074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Twist to make a closed loop to be cemented into crack 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E4886D-554A-8A06-421A-2BD796F692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71" y="2090056"/>
            <a:ext cx="4478785" cy="4234542"/>
          </a:xfrm>
        </p:spPr>
      </p:pic>
    </p:spTree>
    <p:extLst>
      <p:ext uri="{BB962C8B-B14F-4D97-AF65-F5344CB8AC3E}">
        <p14:creationId xmlns:p14="http://schemas.microsoft.com/office/powerpoint/2010/main" val="308629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249A6-B766-2976-3020-2615ECAE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Attaching Eye Loops to the Stone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63FA4-3A61-D454-1946-047DB3C33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690688"/>
            <a:ext cx="2497138" cy="1492249"/>
          </a:xfrm>
        </p:spPr>
        <p:txBody>
          <a:bodyPr>
            <a:normAutofit fontScale="62500" lnSpcReduction="20000"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Oatey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epoxy putty was used to cement in place 3 copper eye loops to hold tie-down wires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5898A-33C7-D75D-4C2E-2BFDD677C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4325" y="1681163"/>
            <a:ext cx="7534275" cy="8239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In this example of a </a:t>
            </a:r>
            <a:r>
              <a:rPr lang="en-US"/>
              <a:t>stone surface, </a:t>
            </a:r>
            <a:r>
              <a:rPr lang="en-US" dirty="0"/>
              <a:t>with the “X” marking the intended center of the rooted cuttings, the circled areas are good locations to place the eye-loops. Once cemented, the uneven surface in those areas will help hold the eye-loop in place.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DA11F6B0-15CC-14BA-9549-704CF328BD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3016251"/>
            <a:ext cx="2497138" cy="3173411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8F01799-32C3-6203-1E6F-720128A4B7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00550" y="2808287"/>
            <a:ext cx="7124700" cy="3684588"/>
          </a:xfrm>
        </p:spPr>
      </p:pic>
    </p:spTree>
    <p:extLst>
      <p:ext uri="{BB962C8B-B14F-4D97-AF65-F5344CB8AC3E}">
        <p14:creationId xmlns:p14="http://schemas.microsoft.com/office/powerpoint/2010/main" val="198125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20375</TotalTime>
  <Words>486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Amazon Ember</vt:lpstr>
      <vt:lpstr>Arial</vt:lpstr>
      <vt:lpstr>Arial Black</vt:lpstr>
      <vt:lpstr>Calibri</vt:lpstr>
      <vt:lpstr>Calibri Light</vt:lpstr>
      <vt:lpstr>Wingdings</vt:lpstr>
      <vt:lpstr>Office Theme</vt:lpstr>
      <vt:lpstr>“Shag Rug” Planting by Danny Coffey of Boulevard Cypress Cuttings on a Stone</vt:lpstr>
      <vt:lpstr>What You Need</vt:lpstr>
      <vt:lpstr> Cuttings stuck on July 10, 2020 in bonsai mix of akadama, pumice and lava rock </vt:lpstr>
      <vt:lpstr>Boulevard Cypress Cuttings -- June 22, 2022</vt:lpstr>
      <vt:lpstr>Stone to be used for planting  (Collected by Sage Smith)</vt:lpstr>
      <vt:lpstr>Preparing Roots</vt:lpstr>
      <vt:lpstr>Checking Fit of Roots to Stone</vt:lpstr>
      <vt:lpstr>  Making Tie-Down Eye Loops</vt:lpstr>
      <vt:lpstr>Attaching Eye Loops to the Stone</vt:lpstr>
      <vt:lpstr>Installing Tie-Down Wires</vt:lpstr>
      <vt:lpstr>Adding Bottom Soil Layer</vt:lpstr>
      <vt:lpstr>Placing Rooted Cuttings on Stone</vt:lpstr>
      <vt:lpstr>Connecting Tie-Down Wires</vt:lpstr>
      <vt:lpstr>Inserting Akadama Mix</vt:lpstr>
      <vt:lpstr>Muck and “Hair Pins”</vt:lpstr>
      <vt:lpstr>Building Muck Wall</vt:lpstr>
      <vt:lpstr>Applying Moss</vt:lpstr>
      <vt:lpstr>Finished For Now</vt:lpstr>
      <vt:lpstr>Plenty of Future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Shag Rug Planting of Boulevard Cypress Cuttings on a Stone</dc:title>
  <dc:creator>Felix Laughlin</dc:creator>
  <cp:lastModifiedBy>Jane Lovett</cp:lastModifiedBy>
  <cp:revision>11</cp:revision>
  <cp:lastPrinted>2022-07-08T21:25:42Z</cp:lastPrinted>
  <dcterms:created xsi:type="dcterms:W3CDTF">2022-06-22T14:52:26Z</dcterms:created>
  <dcterms:modified xsi:type="dcterms:W3CDTF">2022-07-30T00:36:02Z</dcterms:modified>
</cp:coreProperties>
</file>