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0"/>
  </p:notesMasterIdLst>
  <p:sldIdLst>
    <p:sldId id="256" r:id="rId2"/>
    <p:sldId id="306" r:id="rId3"/>
    <p:sldId id="299" r:id="rId4"/>
    <p:sldId id="300" r:id="rId5"/>
    <p:sldId id="279" r:id="rId6"/>
    <p:sldId id="297" r:id="rId7"/>
    <p:sldId id="298" r:id="rId8"/>
    <p:sldId id="266" r:id="rId9"/>
    <p:sldId id="269" r:id="rId10"/>
    <p:sldId id="303" r:id="rId11"/>
    <p:sldId id="290" r:id="rId12"/>
    <p:sldId id="304" r:id="rId13"/>
    <p:sldId id="277" r:id="rId14"/>
    <p:sldId id="267" r:id="rId15"/>
    <p:sldId id="292" r:id="rId16"/>
    <p:sldId id="291" r:id="rId17"/>
    <p:sldId id="294" r:id="rId18"/>
    <p:sldId id="2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4D3C"/>
    <a:srgbClr val="AF4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807" autoAdjust="0"/>
  </p:normalViewPr>
  <p:slideViewPr>
    <p:cSldViewPr snapToGrid="0" snapToObjects="1">
      <p:cViewPr varScale="1">
        <p:scale>
          <a:sx n="124" d="100"/>
          <a:sy n="124" d="100"/>
        </p:scale>
        <p:origin x="18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E9F95-3716-4948-AAB9-6EE8A6C42892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D3752-62C1-BD43-8BF5-C4DD253F0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2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2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9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3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952" y="677333"/>
            <a:ext cx="4305905" cy="3652762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Excerpt from</a:t>
            </a:r>
            <a:br>
              <a:rPr lang="en-US" sz="5400" dirty="0"/>
            </a:br>
            <a:r>
              <a:rPr lang="en-US" sz="5400" dirty="0"/>
              <a:t>How to Do</a:t>
            </a:r>
            <a:br>
              <a:rPr lang="en-US" sz="5400" dirty="0"/>
            </a:br>
            <a:r>
              <a:rPr lang="en-US" sz="8000" dirty="0">
                <a:latin typeface="SignPainter-HouseScript"/>
                <a:cs typeface="SignPainter-HouseScript"/>
              </a:rPr>
              <a:t>Fabulous</a:t>
            </a:r>
            <a:br>
              <a:rPr lang="en-US" sz="8000" dirty="0">
                <a:latin typeface="SignPainter-HouseScript"/>
                <a:cs typeface="SignPainter-HouseScript"/>
              </a:rPr>
            </a:br>
            <a:r>
              <a:rPr lang="en-US" sz="5400" dirty="0">
                <a:latin typeface="SignPainter-HouseScript"/>
                <a:cs typeface="SignPainter-HouseScript"/>
              </a:rPr>
              <a:t> </a:t>
            </a:r>
            <a:r>
              <a:rPr lang="en-US" sz="5400" dirty="0"/>
              <a:t>Bonsai Wiring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5638799"/>
            <a:ext cx="17659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9172" r="10340" b="7759"/>
          <a:stretch/>
        </p:blipFill>
        <p:spPr>
          <a:xfrm>
            <a:off x="4617533" y="677333"/>
            <a:ext cx="3938196" cy="5423654"/>
          </a:xfrm>
          <a:prstGeom prst="rect">
            <a:avLst/>
          </a:prstGeom>
          <a:ln w="57150" cap="sq" cmpd="sng">
            <a:solidFill>
              <a:srgbClr val="AF4D3C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6910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Adding another branch</a:t>
            </a:r>
          </a:p>
        </p:txBody>
      </p:sp>
      <p:pic>
        <p:nvPicPr>
          <p:cNvPr id="4" name="Content Placeholder 3" descr="DSC_061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r="2769" b="4625"/>
          <a:stretch/>
        </p:blipFill>
        <p:spPr>
          <a:xfrm>
            <a:off x="765894" y="1402247"/>
            <a:ext cx="3097207" cy="455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_06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/>
        </p:blipFill>
        <p:spPr>
          <a:xfrm>
            <a:off x="5239002" y="1402247"/>
            <a:ext cx="3125627" cy="455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4154158" y="3465930"/>
            <a:ext cx="820247" cy="291033"/>
          </a:xfrm>
          <a:prstGeom prst="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8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Crossing wires</a:t>
            </a:r>
          </a:p>
        </p:txBody>
      </p:sp>
      <p:pic>
        <p:nvPicPr>
          <p:cNvPr id="4" name="Content Placeholder 3" descr="DSC_054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b="9796"/>
          <a:stretch/>
        </p:blipFill>
        <p:spPr>
          <a:xfrm>
            <a:off x="907846" y="1417638"/>
            <a:ext cx="3951247" cy="2267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SC_05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7" y="3824892"/>
            <a:ext cx="3723752" cy="2482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075745">
            <a:off x="6490973" y="3300069"/>
            <a:ext cx="270388" cy="35524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71806" y="1999226"/>
            <a:ext cx="776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OK</a:t>
            </a:r>
          </a:p>
        </p:txBody>
      </p:sp>
      <p:sp>
        <p:nvSpPr>
          <p:cNvPr id="9" name="Up Arrow 8"/>
          <p:cNvSpPr/>
          <p:nvPr/>
        </p:nvSpPr>
        <p:spPr>
          <a:xfrm>
            <a:off x="3322484" y="2892323"/>
            <a:ext cx="258097" cy="409678"/>
          </a:xfrm>
          <a:prstGeom prst="upArrow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Correcting crossing wires</a:t>
            </a:r>
          </a:p>
        </p:txBody>
      </p:sp>
      <p:pic>
        <p:nvPicPr>
          <p:cNvPr id="4" name="Content Placeholder 3" descr="DSC_063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362"/>
          <a:stretch/>
        </p:blipFill>
        <p:spPr>
          <a:xfrm>
            <a:off x="386641" y="1622726"/>
            <a:ext cx="4384909" cy="2910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_06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23" y="3439584"/>
            <a:ext cx="4357787" cy="2905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eft Arrow 5"/>
          <p:cNvSpPr/>
          <p:nvPr/>
        </p:nvSpPr>
        <p:spPr>
          <a:xfrm>
            <a:off x="3642606" y="2769217"/>
            <a:ext cx="599751" cy="24693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208295" y="4764822"/>
            <a:ext cx="599751" cy="24693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5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20" y="571500"/>
            <a:ext cx="8229600" cy="1732642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Cases:</a:t>
            </a:r>
            <a:br>
              <a:rPr lang="en-US" dirty="0"/>
            </a:br>
            <a:r>
              <a:rPr lang="en-US" sz="3600" dirty="0"/>
              <a:t> Twisted Branches </a:t>
            </a:r>
            <a:br>
              <a:rPr lang="en-US" sz="3600" dirty="0"/>
            </a:br>
            <a:r>
              <a:rPr lang="en-US" sz="3600" dirty="0"/>
              <a:t>Wiring a Damaged Branch</a:t>
            </a:r>
          </a:p>
        </p:txBody>
      </p:sp>
      <p:pic>
        <p:nvPicPr>
          <p:cNvPr id="4" name="Content Placeholder 3" descr="bonsai_wire_bite_gran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2135414" y="2812143"/>
            <a:ext cx="5250663" cy="2887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50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Approaching a Whole Branch</a:t>
            </a:r>
          </a:p>
        </p:txBody>
      </p:sp>
      <p:pic>
        <p:nvPicPr>
          <p:cNvPr id="6" name="Content Placeholder 5" descr="DSC_05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31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55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b="12898"/>
          <a:stretch>
            <a:fillRect/>
          </a:stretch>
        </p:blipFill>
        <p:spPr>
          <a:xfrm>
            <a:off x="432173" y="1238614"/>
            <a:ext cx="822960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48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59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>
            <a:fillRect/>
          </a:stretch>
        </p:blipFill>
        <p:spPr>
          <a:xfrm>
            <a:off x="423354" y="1235254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853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63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9131" b="10324"/>
          <a:stretch/>
        </p:blipFill>
        <p:spPr>
          <a:xfrm>
            <a:off x="1964001" y="1239840"/>
            <a:ext cx="5310187" cy="44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168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69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" b="73"/>
          <a:stretch/>
        </p:blipFill>
        <p:spPr>
          <a:xfrm>
            <a:off x="740869" y="1604084"/>
            <a:ext cx="7578725" cy="325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48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of wire</a:t>
            </a:r>
          </a:p>
        </p:txBody>
      </p:sp>
      <p:pic>
        <p:nvPicPr>
          <p:cNvPr id="3" name="Picture 2" descr="DSC_06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6" y="1537963"/>
            <a:ext cx="5926952" cy="3951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own Arrow 3"/>
          <p:cNvSpPr/>
          <p:nvPr/>
        </p:nvSpPr>
        <p:spPr>
          <a:xfrm>
            <a:off x="2310806" y="2654567"/>
            <a:ext cx="268776" cy="563908"/>
          </a:xfrm>
          <a:prstGeom prst="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645089" y="2525013"/>
            <a:ext cx="268776" cy="563908"/>
          </a:xfrm>
          <a:prstGeom prst="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700450" y="2654567"/>
            <a:ext cx="268776" cy="563908"/>
          </a:xfrm>
          <a:prstGeom prst="down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9003" y="5661901"/>
            <a:ext cx="152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45-60 degrees</a:t>
            </a:r>
          </a:p>
        </p:txBody>
      </p:sp>
    </p:spTree>
    <p:extLst>
      <p:ext uri="{BB962C8B-B14F-4D97-AF65-F5344CB8AC3E}">
        <p14:creationId xmlns:p14="http://schemas.microsoft.com/office/powerpoint/2010/main" val="384715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Final loop: Bottom or top?</a:t>
            </a:r>
          </a:p>
        </p:txBody>
      </p:sp>
      <p:pic>
        <p:nvPicPr>
          <p:cNvPr id="4" name="Content Placeholder 3" descr="DSC_057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9209" r="12365" b="22493"/>
          <a:stretch/>
        </p:blipFill>
        <p:spPr>
          <a:xfrm>
            <a:off x="2326967" y="1614637"/>
            <a:ext cx="4498259" cy="4170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Left Arrow 8"/>
          <p:cNvSpPr/>
          <p:nvPr/>
        </p:nvSpPr>
        <p:spPr>
          <a:xfrm>
            <a:off x="6014064" y="4801420"/>
            <a:ext cx="540775" cy="278580"/>
          </a:xfrm>
          <a:prstGeom prst="lef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3088967" y="3146323"/>
            <a:ext cx="278581" cy="491612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08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340621" y="1600200"/>
            <a:ext cx="6467475" cy="355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00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Anchoring</a:t>
            </a:r>
          </a:p>
        </p:txBody>
      </p:sp>
      <p:pic>
        <p:nvPicPr>
          <p:cNvPr id="4" name="Content Placeholder 3" descr="DSC_0579 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923" r="31643" b="173"/>
          <a:stretch/>
        </p:blipFill>
        <p:spPr>
          <a:xfrm rot="10800000">
            <a:off x="652669" y="1417637"/>
            <a:ext cx="3730806" cy="3820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_06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15" y="1417638"/>
            <a:ext cx="3618439" cy="4704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82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0672"/>
          </a:xfrm>
        </p:spPr>
        <p:txBody>
          <a:bodyPr>
            <a:normAutofit/>
          </a:bodyPr>
          <a:lstStyle/>
          <a:p>
            <a:r>
              <a:rPr lang="en-US" sz="3600" dirty="0"/>
              <a:t>Teeter-totter branch</a:t>
            </a:r>
          </a:p>
        </p:txBody>
      </p:sp>
      <p:pic>
        <p:nvPicPr>
          <p:cNvPr id="4" name="Content Placeholder 3" descr="DSC_058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21378" r="23349" b="5810"/>
          <a:stretch/>
        </p:blipFill>
        <p:spPr>
          <a:xfrm flipH="1" flipV="1">
            <a:off x="792705" y="1294166"/>
            <a:ext cx="3547023" cy="4773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_06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b="3386"/>
          <a:stretch/>
        </p:blipFill>
        <p:spPr>
          <a:xfrm>
            <a:off x="4912667" y="1294166"/>
            <a:ext cx="3519172" cy="4773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26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Another teeter-totter setup</a:t>
            </a:r>
          </a:p>
        </p:txBody>
      </p:sp>
      <p:pic>
        <p:nvPicPr>
          <p:cNvPr id="4" name="Content Placeholder 3" descr="DSC_05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>
          <a:xfrm flipV="1">
            <a:off x="457200" y="1417638"/>
            <a:ext cx="4467123" cy="245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_05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1317" y="3556189"/>
            <a:ext cx="4465483" cy="267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eft Arrow 5"/>
          <p:cNvSpPr/>
          <p:nvPr/>
        </p:nvSpPr>
        <p:spPr>
          <a:xfrm>
            <a:off x="6522065" y="4358968"/>
            <a:ext cx="442452" cy="316058"/>
          </a:xfrm>
          <a:prstGeom prst="lef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2856271" y="2020530"/>
            <a:ext cx="442452" cy="316058"/>
          </a:xfrm>
          <a:prstGeom prst="lef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5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0652"/>
          </a:xfrm>
        </p:spPr>
        <p:txBody>
          <a:bodyPr>
            <a:normAutofit/>
          </a:bodyPr>
          <a:lstStyle/>
          <a:p>
            <a:r>
              <a:rPr lang="en-US" dirty="0"/>
              <a:t>Basic Wiring Patterns</a:t>
            </a:r>
          </a:p>
        </p:txBody>
      </p:sp>
      <p:pic>
        <p:nvPicPr>
          <p:cNvPr id="8" name="Content Placeholder 7" descr="DSC_05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032865" y="3834879"/>
            <a:ext cx="4653935" cy="2559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343354" y="1155290"/>
            <a:ext cx="447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Wiring a single side branch</a:t>
            </a:r>
          </a:p>
        </p:txBody>
      </p:sp>
      <p:pic>
        <p:nvPicPr>
          <p:cNvPr id="11" name="Picture 10" descr="DSC_06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824110"/>
            <a:ext cx="4184797" cy="2596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43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Wiring Two Branches with One Wire</a:t>
            </a:r>
          </a:p>
        </p:txBody>
      </p:sp>
      <p:pic>
        <p:nvPicPr>
          <p:cNvPr id="4" name="Content Placeholder 3" descr="DSC_05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 b="6190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115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17809</TotalTime>
  <Words>69</Words>
  <Application>Microsoft Macintosh PowerPoint</Application>
  <PresentationFormat>On-screen Show (4:3)</PresentationFormat>
  <Paragraphs>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SignPainter-HouseScript</vt:lpstr>
      <vt:lpstr>Office Theme</vt:lpstr>
      <vt:lpstr>Excerpt from How to Do Fabulous  Bonsai Wiring</vt:lpstr>
      <vt:lpstr>Angle of wire</vt:lpstr>
      <vt:lpstr>Final loop: Bottom or top?</vt:lpstr>
      <vt:lpstr>PowerPoint Presentation</vt:lpstr>
      <vt:lpstr>Anchoring</vt:lpstr>
      <vt:lpstr>Teeter-totter branch</vt:lpstr>
      <vt:lpstr>Another teeter-totter setup</vt:lpstr>
      <vt:lpstr>Basic Wiring Patterns</vt:lpstr>
      <vt:lpstr>Wiring Two Branches with One Wire</vt:lpstr>
      <vt:lpstr>Adding another branch</vt:lpstr>
      <vt:lpstr>Crossing wires</vt:lpstr>
      <vt:lpstr>Correcting crossing wires</vt:lpstr>
      <vt:lpstr>Special Cases:  Twisted Branches  Wiring a Damaged Branch</vt:lpstr>
      <vt:lpstr>Approaching a Whole Branch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Bonsai Wiring</dc:title>
  <dc:creator>Rebecca Ayres</dc:creator>
  <cp:lastModifiedBy>Christopher Pazoles</cp:lastModifiedBy>
  <cp:revision>60</cp:revision>
  <dcterms:created xsi:type="dcterms:W3CDTF">2018-10-27T01:29:13Z</dcterms:created>
  <dcterms:modified xsi:type="dcterms:W3CDTF">2022-07-22T18:36:17Z</dcterms:modified>
</cp:coreProperties>
</file>